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625" cx="32399275"/>
  <p:notesSz cx="15074900" cy="20104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0013">
          <p15:clr>
            <a:srgbClr val="A4A3A4"/>
          </p15:clr>
        </p15:guide>
        <p15:guide id="2" orient="horz" pos="551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FZ2otlit7o67SGA0LmZuC4bKh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013"/>
        <p:guide pos="55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512975" y="1507800"/>
            <a:ext cx="10050425" cy="7539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507475" y="9549425"/>
            <a:ext cx="12059900" cy="9046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1507475" y="9549425"/>
            <a:ext cx="12059900" cy="9046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2512975" y="1507800"/>
            <a:ext cx="10050425" cy="7539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1" type="ftr"/>
          </p:nvPr>
        </p:nvSpPr>
        <p:spPr>
          <a:xfrm>
            <a:off x="11020399" y="40176600"/>
            <a:ext cx="10372139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0" type="dt"/>
          </p:nvPr>
        </p:nvSpPr>
        <p:spPr>
          <a:xfrm>
            <a:off x="1620650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23337318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3868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2430972" y="13392203"/>
            <a:ext cx="2755099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4861943" y="24192362"/>
            <a:ext cx="2268905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1" type="ftr"/>
          </p:nvPr>
        </p:nvSpPr>
        <p:spPr>
          <a:xfrm>
            <a:off x="11020399" y="40176600"/>
            <a:ext cx="10372139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1620650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23337318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3868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1620649" y="1728026"/>
            <a:ext cx="291716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1620649" y="9936152"/>
            <a:ext cx="291716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11020399" y="40176600"/>
            <a:ext cx="10372139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0" type="dt"/>
          </p:nvPr>
        </p:nvSpPr>
        <p:spPr>
          <a:xfrm>
            <a:off x="1620650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23337318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3868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620649" y="1728026"/>
            <a:ext cx="291716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1620646" y="9936152"/>
            <a:ext cx="140996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16692661" y="9936152"/>
            <a:ext cx="140996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11020399" y="40176600"/>
            <a:ext cx="10372139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0" type="dt"/>
          </p:nvPr>
        </p:nvSpPr>
        <p:spPr>
          <a:xfrm>
            <a:off x="1620650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23337318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3868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1620649" y="1728026"/>
            <a:ext cx="291716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1" type="ftr"/>
          </p:nvPr>
        </p:nvSpPr>
        <p:spPr>
          <a:xfrm>
            <a:off x="11020399" y="40176600"/>
            <a:ext cx="10372139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1620650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23337318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3868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20649" y="1728026"/>
            <a:ext cx="291716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20649" y="9936152"/>
            <a:ext cx="291716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1" type="ftr"/>
          </p:nvPr>
        </p:nvSpPr>
        <p:spPr>
          <a:xfrm>
            <a:off x="11020399" y="40176600"/>
            <a:ext cx="10372139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0" type="dt"/>
          </p:nvPr>
        </p:nvSpPr>
        <p:spPr>
          <a:xfrm>
            <a:off x="1620650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3337318" y="40176600"/>
            <a:ext cx="7454974" cy="595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86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/>
          <p:nvPr/>
        </p:nvSpPr>
        <p:spPr>
          <a:xfrm>
            <a:off x="22801590" y="2323762"/>
            <a:ext cx="1315019" cy="183615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31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995521" y="1965681"/>
            <a:ext cx="4326005" cy="199919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31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24305554" y="25401388"/>
            <a:ext cx="1430827" cy="199919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31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8092440" y="21266540"/>
            <a:ext cx="16184880" cy="6875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68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ma imagem contendo Forma&#10;&#10;Descrição gerada automaticamente" id="47" name="Google Shape;4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32399288" cy="4320063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"/>
          <p:cNvSpPr txBox="1"/>
          <p:nvPr/>
        </p:nvSpPr>
        <p:spPr>
          <a:xfrm>
            <a:off x="731875" y="11044225"/>
            <a:ext cx="15163800" cy="355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275">
            <a:spAutoFit/>
          </a:bodyPr>
          <a:lstStyle/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chemeClr val="dk1"/>
                </a:solidFill>
              </a:rPr>
              <a:t>INTRODUÇÃO E OBJETIVO(S)</a:t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438194" lvl="0" marL="476205" rtl="0" algn="just">
              <a:lnSpc>
                <a:spcPct val="150000"/>
              </a:lnSpc>
              <a:spcBef>
                <a:spcPts val="21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Times New Roman em </a:t>
            </a:r>
            <a:r>
              <a:rPr b="1"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tamanho</a:t>
            </a:r>
            <a:r>
              <a:rPr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que permita a leitura a 1 metro de distância (mínimo 30). </a:t>
            </a:r>
            <a:r>
              <a:rPr b="1"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pt-BR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ATENÇÃO: esse modelo não deve ser usado para os TCCs da pós graduação nas disfunções do assoalho pélvico. O modelo para TCC está no regulamento da disciplina</a:t>
            </a:r>
            <a:endParaRPr b="1"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chemeClr val="dk1"/>
                </a:solidFill>
              </a:rPr>
              <a:t>MATERIAIS E MÉTODOS</a:t>
            </a:r>
            <a:endParaRPr b="1"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6" marR="0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5" marR="0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6" marR="0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76206" marR="0" rtl="0" algn="just">
              <a:lnSpc>
                <a:spcPct val="105719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0" y="7235875"/>
            <a:ext cx="323994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autor principal e coautores; </a:t>
            </a:r>
            <a:endParaRPr b="0" sz="5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indicar a filiação de cada autor com número sobrescrito; </a:t>
            </a:r>
            <a:endParaRPr sz="5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do autor  </a:t>
            </a:r>
            <a:r>
              <a:rPr lang="pt-BR" sz="5000">
                <a:solidFill>
                  <a:schemeClr val="dk1"/>
                </a:solidFill>
              </a:rPr>
              <a:t>correspondente</a:t>
            </a:r>
            <a:endParaRPr/>
          </a:p>
        </p:txBody>
      </p:sp>
      <p:sp>
        <p:nvSpPr>
          <p:cNvPr id="50" name="Google Shape;50;p1"/>
          <p:cNvSpPr txBox="1"/>
          <p:nvPr/>
        </p:nvSpPr>
        <p:spPr>
          <a:xfrm>
            <a:off x="7610691" y="2648125"/>
            <a:ext cx="17178000" cy="11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2725">
            <a:spAutoFit/>
          </a:bodyPr>
          <a:lstStyle/>
          <a:p>
            <a:pPr indent="0" lvl="0" marL="26988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r>
              <a:rPr b="0" lang="pt-BR" sz="6992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17280275" y="11044225"/>
            <a:ext cx="13791600" cy="297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chemeClr val="dk1"/>
                </a:solidFill>
              </a:rPr>
              <a:t>RESULTADOS (desfechos primários)</a:t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chemeClr val="dk1"/>
                </a:solidFill>
              </a:rPr>
              <a:t>CONCLUSÃO</a:t>
            </a:r>
            <a:endParaRPr b="1"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>
                <a:solidFill>
                  <a:schemeClr val="dk1"/>
                </a:solidFill>
              </a:rPr>
              <a:t>REFERÊNCIAS BIBLOGRÁFICAS</a:t>
            </a:r>
            <a:r>
              <a:rPr lang="pt-BR" sz="4800">
                <a:solidFill>
                  <a:schemeClr val="dk1"/>
                </a:solidFill>
              </a:rPr>
              <a:t> 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</a:rPr>
              <a:t>(limitada a 3)</a:t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FINANCIAMENTO E AGRADECIMENTOS</a:t>
            </a:r>
            <a:endParaRPr b="1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476205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0125"/>
              </a:lnSpc>
              <a:spcBef>
                <a:spcPts val="21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2019-07-12T12:58:13Z</dcterms:created>
  <dc:creator>UNICAP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2019-07-12T00:00:00Z</vt:filetime>
  </property>
</Properties>
</file>